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E0AC015B-2694-476B-BD0C-2F532B7DE7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4798" y="3880236"/>
            <a:ext cx="12206798" cy="29777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44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7/8/2017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7/8/2017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/>
            </a:br>
            <a:r>
              <a:rPr lang="nl-BE" b="1">
                <a:solidFill>
                  <a:schemeClr val="accent1"/>
                </a:solidFill>
              </a:rPr>
              <a:t>CLEANUP AIRBASE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10328</TotalTime>
  <Words>5</Words>
  <Application>Microsoft Office PowerPoint</Application>
  <PresentationFormat>Breedbeeld</PresentationFormat>
  <Paragraphs>2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moose for dcs world CLEANUP AIRBASE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443</cp:revision>
  <dcterms:created xsi:type="dcterms:W3CDTF">2016-04-14T07:37:30Z</dcterms:created>
  <dcterms:modified xsi:type="dcterms:W3CDTF">2017-07-08T10:48:28Z</dcterms:modified>
</cp:coreProperties>
</file>

<file path=docProps/thumbnail.jpeg>
</file>